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F16B9-164D-4829-A925-9487C687FC1C}" type="datetimeFigureOut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24B97-83F2-45BB-9D3F-5A1B5A24F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58D60-44C7-4B37-94C7-D66258294CB1}" type="datetimeFigureOut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4D9AF-99E9-4AC9-9EC1-34FD21728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BF3A0-9323-4371-8A21-514C5C15A9AA}" type="datetimeFigureOut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CF17F-42BE-452E-B37E-B782FD7B2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7D961-6574-4D95-B9F6-8CA86EF62491}" type="datetimeFigureOut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1AFD2-9AD1-4557-B4F7-95C55EA83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7F98F-DFF2-43C9-9FC8-4E407B18CB21}" type="datetimeFigureOut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17F38-7A96-4361-A524-E8D8F8DA8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0CA23-F78F-4D07-A05A-472D4BEBB095}" type="datetimeFigureOut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996B5-F6BF-49D7-A732-73FF2E176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98A63-1086-4F85-B2BA-19CE453F0BE5}" type="datetimeFigureOut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7575A-FD86-4FB7-8456-63369C417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29BB3-E5FE-4918-971E-B6DD6016DEAE}" type="datetimeFigureOut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0CB6F-57B6-4FE3-82B5-02EEF92F2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C7B9B-5584-4095-958D-E1270DD6F1DC}" type="datetimeFigureOut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46A4A-4795-4D3F-B55E-88CE3D8C1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E050C-DDC9-4AD3-975C-7CE62862DEEC}" type="datetimeFigureOut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17F66-48D8-4490-8CE1-E2B962F22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C9669-B586-4DC2-898C-EEEDB5C5A3F3}" type="datetimeFigureOut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E4449-3C80-49A6-A69F-C29C27DF6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1837EA-9B8E-4338-A0A5-5EDE61E6EF36}" type="datetimeFigureOut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28E89C-8357-421E-BCC9-4C550272B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11188" y="1384339"/>
            <a:ext cx="8208962" cy="110799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66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«Пекарня»</a:t>
            </a:r>
            <a:endParaRPr lang="ru-RU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Марина\Desktop\KINGSTON\проект\DSC_043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844" r="584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Марина\Desktop\KINGSTON\проект\DSC_044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844" r="584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Марина\Desktop\KINGSTON\проект\DSC_045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844" r="584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Марина\Desktop\KINGSTON\проект\DSC_046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844" r="584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Марина\Desktop\KINGSTON\проект\DSC_047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844" r="584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Марина\Desktop\KINGSTON\проект\DSC_046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844" r="584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арина\Desktop\KINGSTON\проект\02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рина\Desktop\KINGSTON\проект\DSC_031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844" r="584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Марина\Desktop\KINGSTON\проект\DSC_041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844" r="584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Марина\Desktop\KINGSTON\проект\DSC_042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844" r="584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Марина\Desktop\KINGSTON\проект\DSC_042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844" r="584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Марина\Desktop\KINGSTON\проект\DSC_042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46" b="1254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Марина\Desktop\KINGSTON\проект\DSC_043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844" r="584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Марина\Desktop\KINGSTON\проект\DSC_043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844" r="584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</Words>
  <Application>Microsoft Office PowerPoint</Application>
  <PresentationFormat>Экран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Устинова Ольга Леонидовна. Воспитатель 1 квалификационной категории, МБДОУ «Детский сад № 32» город Лысьва Пермский край.</dc:title>
  <dc:creator>Пользователь</dc:creator>
  <cp:lastModifiedBy>Марина</cp:lastModifiedBy>
  <cp:revision>19</cp:revision>
  <dcterms:created xsi:type="dcterms:W3CDTF">2013-11-16T18:39:58Z</dcterms:created>
  <dcterms:modified xsi:type="dcterms:W3CDTF">2014-03-04T08:37:00Z</dcterms:modified>
</cp:coreProperties>
</file>